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56" r:id="rId5"/>
    <p:sldId id="263" r:id="rId6"/>
    <p:sldId id="268" r:id="rId7"/>
    <p:sldId id="262" r:id="rId8"/>
    <p:sldId id="264" r:id="rId9"/>
    <p:sldId id="267" r:id="rId10"/>
    <p:sldId id="265" r:id="rId11"/>
    <p:sldId id="266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E0C0A0"/>
    <a:srgbClr val="DDDDDD"/>
    <a:srgbClr val="0B7FC7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6727" autoAdjust="0"/>
  </p:normalViewPr>
  <p:slideViewPr>
    <p:cSldViewPr snapToGrid="0">
      <p:cViewPr varScale="1">
        <p:scale>
          <a:sx n="114" d="100"/>
          <a:sy n="114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fens, John" userId="143d3f76-e1bb-4669-9b77-98da7943d2b4" providerId="ADAL" clId="{C4E404EA-B639-4B7C-A6DD-A0431026E482}"/>
    <pc:docChg chg="undo custSel addSld delSld modSld sldOrd modMainMaster">
      <pc:chgData name="Steffens, John" userId="143d3f76-e1bb-4669-9b77-98da7943d2b4" providerId="ADAL" clId="{C4E404EA-B639-4B7C-A6DD-A0431026E482}" dt="2020-11-06T23:09:00.611" v="322" actId="20577"/>
      <pc:docMkLst>
        <pc:docMk/>
      </pc:docMkLst>
      <pc:sldChg chg="modSp mod">
        <pc:chgData name="Steffens, John" userId="143d3f76-e1bb-4669-9b77-98da7943d2b4" providerId="ADAL" clId="{C4E404EA-B639-4B7C-A6DD-A0431026E482}" dt="2020-11-06T22:00:39.892" v="34" actId="6549"/>
        <pc:sldMkLst>
          <pc:docMk/>
          <pc:sldMk cId="0" sldId="256"/>
        </pc:sldMkLst>
        <pc:spChg chg="mod">
          <ac:chgData name="Steffens, John" userId="143d3f76-e1bb-4669-9b77-98da7943d2b4" providerId="ADAL" clId="{C4E404EA-B639-4B7C-A6DD-A0431026E482}" dt="2020-11-06T22:00:39.892" v="34" actId="6549"/>
          <ac:spMkLst>
            <pc:docMk/>
            <pc:sldMk cId="0" sldId="256"/>
            <ac:spMk id="3" creationId="{5B2A388D-FB23-46C5-BF22-4EAC304C76FD}"/>
          </ac:spMkLst>
        </pc:spChg>
      </pc:sldChg>
      <pc:sldChg chg="modSp mod">
        <pc:chgData name="Steffens, John" userId="143d3f76-e1bb-4669-9b77-98da7943d2b4" providerId="ADAL" clId="{C4E404EA-B639-4B7C-A6DD-A0431026E482}" dt="2020-11-06T22:54:20.559" v="235" actId="20577"/>
        <pc:sldMkLst>
          <pc:docMk/>
          <pc:sldMk cId="3510847995" sldId="262"/>
        </pc:sldMkLst>
        <pc:spChg chg="mod">
          <ac:chgData name="Steffens, John" userId="143d3f76-e1bb-4669-9b77-98da7943d2b4" providerId="ADAL" clId="{C4E404EA-B639-4B7C-A6DD-A0431026E482}" dt="2020-11-06T22:01:54.259" v="36" actId="20577"/>
          <ac:spMkLst>
            <pc:docMk/>
            <pc:sldMk cId="3510847995" sldId="262"/>
            <ac:spMk id="5" creationId="{E1BEDCFD-C8D1-4A81-A306-DC78666C7E1B}"/>
          </ac:spMkLst>
        </pc:spChg>
        <pc:spChg chg="mod">
          <ac:chgData name="Steffens, John" userId="143d3f76-e1bb-4669-9b77-98da7943d2b4" providerId="ADAL" clId="{C4E404EA-B639-4B7C-A6DD-A0431026E482}" dt="2020-11-06T22:54:20.559" v="235" actId="20577"/>
          <ac:spMkLst>
            <pc:docMk/>
            <pc:sldMk cId="3510847995" sldId="262"/>
            <ac:spMk id="12" creationId="{0ACF5225-E26C-4C9E-B9F7-E677BB731CD3}"/>
          </ac:spMkLst>
        </pc:spChg>
      </pc:sldChg>
      <pc:sldChg chg="modSp mod">
        <pc:chgData name="Steffens, John" userId="143d3f76-e1bb-4669-9b77-98da7943d2b4" providerId="ADAL" clId="{C4E404EA-B639-4B7C-A6DD-A0431026E482}" dt="2020-11-06T22:50:22.295" v="157" actId="20577"/>
        <pc:sldMkLst>
          <pc:docMk/>
          <pc:sldMk cId="2256244541" sldId="263"/>
        </pc:sldMkLst>
        <pc:spChg chg="mod">
          <ac:chgData name="Steffens, John" userId="143d3f76-e1bb-4669-9b77-98da7943d2b4" providerId="ADAL" clId="{C4E404EA-B639-4B7C-A6DD-A0431026E482}" dt="2020-11-06T22:50:22.295" v="157" actId="20577"/>
          <ac:spMkLst>
            <pc:docMk/>
            <pc:sldMk cId="2256244541" sldId="263"/>
            <ac:spMk id="3" creationId="{116D5DAD-631A-4A4D-B704-80EB5B0CB41A}"/>
          </ac:spMkLst>
        </pc:spChg>
      </pc:sldChg>
      <pc:sldChg chg="addSp modSp mod">
        <pc:chgData name="Steffens, John" userId="143d3f76-e1bb-4669-9b77-98da7943d2b4" providerId="ADAL" clId="{C4E404EA-B639-4B7C-A6DD-A0431026E482}" dt="2020-11-06T21:57:50.277" v="20" actId="13822"/>
        <pc:sldMkLst>
          <pc:docMk/>
          <pc:sldMk cId="530705921" sldId="264"/>
        </pc:sldMkLst>
        <pc:spChg chg="add mod">
          <ac:chgData name="Steffens, John" userId="143d3f76-e1bb-4669-9b77-98da7943d2b4" providerId="ADAL" clId="{C4E404EA-B639-4B7C-A6DD-A0431026E482}" dt="2020-11-06T21:57:50.277" v="20" actId="13822"/>
          <ac:spMkLst>
            <pc:docMk/>
            <pc:sldMk cId="530705921" sldId="264"/>
            <ac:spMk id="2" creationId="{5696297A-4CEA-4A8E-A983-9E07D22F296F}"/>
          </ac:spMkLst>
        </pc:spChg>
      </pc:sldChg>
      <pc:sldChg chg="addSp delSp modSp new mod ord">
        <pc:chgData name="Steffens, John" userId="143d3f76-e1bb-4669-9b77-98da7943d2b4" providerId="ADAL" clId="{C4E404EA-B639-4B7C-A6DD-A0431026E482}" dt="2020-11-06T22:10:10.523" v="81" actId="14100"/>
        <pc:sldMkLst>
          <pc:docMk/>
          <pc:sldMk cId="2515472342" sldId="267"/>
        </pc:sldMkLst>
        <pc:spChg chg="mod">
          <ac:chgData name="Steffens, John" userId="143d3f76-e1bb-4669-9b77-98da7943d2b4" providerId="ADAL" clId="{C4E404EA-B639-4B7C-A6DD-A0431026E482}" dt="2020-11-06T21:54:12.467" v="11" actId="20577"/>
          <ac:spMkLst>
            <pc:docMk/>
            <pc:sldMk cId="2515472342" sldId="267"/>
            <ac:spMk id="2" creationId="{CAC501EC-74AE-4D80-A46F-B95620369BAA}"/>
          </ac:spMkLst>
        </pc:spChg>
        <pc:spChg chg="del">
          <ac:chgData name="Steffens, John" userId="143d3f76-e1bb-4669-9b77-98da7943d2b4" providerId="ADAL" clId="{C4E404EA-B639-4B7C-A6DD-A0431026E482}" dt="2020-11-06T21:53:37.557" v="1"/>
          <ac:spMkLst>
            <pc:docMk/>
            <pc:sldMk cId="2515472342" sldId="267"/>
            <ac:spMk id="3" creationId="{FB0E65EF-EE1A-45A0-A21B-F824A67BB345}"/>
          </ac:spMkLst>
        </pc:spChg>
        <pc:graphicFrameChg chg="add mod modGraphic">
          <ac:chgData name="Steffens, John" userId="143d3f76-e1bb-4669-9b77-98da7943d2b4" providerId="ADAL" clId="{C4E404EA-B639-4B7C-A6DD-A0431026E482}" dt="2020-11-06T22:10:10.523" v="81" actId="14100"/>
          <ac:graphicFrameMkLst>
            <pc:docMk/>
            <pc:sldMk cId="2515472342" sldId="267"/>
            <ac:graphicFrameMk id="5" creationId="{378F391E-D1A0-4793-A211-687757771DB0}"/>
          </ac:graphicFrameMkLst>
        </pc:graphicFrameChg>
      </pc:sldChg>
      <pc:sldChg chg="addSp modSp new mod">
        <pc:chgData name="Steffens, John" userId="143d3f76-e1bb-4669-9b77-98da7943d2b4" providerId="ADAL" clId="{C4E404EA-B639-4B7C-A6DD-A0431026E482}" dt="2020-11-06T23:09:00.611" v="322" actId="20577"/>
        <pc:sldMkLst>
          <pc:docMk/>
          <pc:sldMk cId="3342452437" sldId="268"/>
        </pc:sldMkLst>
        <pc:spChg chg="mod">
          <ac:chgData name="Steffens, John" userId="143d3f76-e1bb-4669-9b77-98da7943d2b4" providerId="ADAL" clId="{C4E404EA-B639-4B7C-A6DD-A0431026E482}" dt="2020-11-06T23:09:00.611" v="322" actId="20577"/>
          <ac:spMkLst>
            <pc:docMk/>
            <pc:sldMk cId="3342452437" sldId="268"/>
            <ac:spMk id="2" creationId="{7B8C4711-93BC-436B-B14E-A96951707908}"/>
          </ac:spMkLst>
        </pc:spChg>
        <pc:spChg chg="mod">
          <ac:chgData name="Steffens, John" userId="143d3f76-e1bb-4669-9b77-98da7943d2b4" providerId="ADAL" clId="{C4E404EA-B639-4B7C-A6DD-A0431026E482}" dt="2020-11-06T23:08:42.750" v="290" actId="20577"/>
          <ac:spMkLst>
            <pc:docMk/>
            <pc:sldMk cId="3342452437" sldId="268"/>
            <ac:spMk id="3" creationId="{1975A2DC-6C50-4340-BC2A-1D85EAC463E3}"/>
          </ac:spMkLst>
        </pc:spChg>
        <pc:picChg chg="add mod">
          <ac:chgData name="Steffens, John" userId="143d3f76-e1bb-4669-9b77-98da7943d2b4" providerId="ADAL" clId="{C4E404EA-B639-4B7C-A6DD-A0431026E482}" dt="2020-11-06T23:00:16.303" v="283" actId="1076"/>
          <ac:picMkLst>
            <pc:docMk/>
            <pc:sldMk cId="3342452437" sldId="268"/>
            <ac:picMk id="6" creationId="{C04297FC-8A1F-4A7B-8026-7CAB69DF50AD}"/>
          </ac:picMkLst>
        </pc:picChg>
      </pc:sldChg>
      <pc:sldChg chg="new del">
        <pc:chgData name="Steffens, John" userId="143d3f76-e1bb-4669-9b77-98da7943d2b4" providerId="ADAL" clId="{C4E404EA-B639-4B7C-A6DD-A0431026E482}" dt="2020-11-06T23:08:35.712" v="284" actId="2696"/>
        <pc:sldMkLst>
          <pc:docMk/>
          <pc:sldMk cId="3001691994" sldId="269"/>
        </pc:sldMkLst>
      </pc:sldChg>
      <pc:sldMasterChg chg="modSldLayout">
        <pc:chgData name="Steffens, John" userId="143d3f76-e1bb-4669-9b77-98da7943d2b4" providerId="ADAL" clId="{C4E404EA-B639-4B7C-A6DD-A0431026E482}" dt="2020-11-06T22:00:27.490" v="33" actId="6549"/>
        <pc:sldMasterMkLst>
          <pc:docMk/>
          <pc:sldMasterMk cId="3767614390" sldId="2147483672"/>
        </pc:sldMasterMkLst>
        <pc:sldLayoutChg chg="modSp mod">
          <pc:chgData name="Steffens, John" userId="143d3f76-e1bb-4669-9b77-98da7943d2b4" providerId="ADAL" clId="{C4E404EA-B639-4B7C-A6DD-A0431026E482}" dt="2020-11-06T22:00:27.490" v="33" actId="6549"/>
          <pc:sldLayoutMkLst>
            <pc:docMk/>
            <pc:sldMasterMk cId="3767614390" sldId="2147483672"/>
            <pc:sldLayoutMk cId="1612873230" sldId="2147483673"/>
          </pc:sldLayoutMkLst>
          <pc:spChg chg="mod">
            <ac:chgData name="Steffens, John" userId="143d3f76-e1bb-4669-9b77-98da7943d2b4" providerId="ADAL" clId="{C4E404EA-B639-4B7C-A6DD-A0431026E482}" dt="2020-11-06T22:00:27.490" v="33" actId="6549"/>
            <ac:spMkLst>
              <pc:docMk/>
              <pc:sldMasterMk cId="3767614390" sldId="2147483672"/>
              <pc:sldLayoutMk cId="1612873230" sldId="2147483673"/>
              <ac:spMk id="9" creationId="{AA66C2D5-8CC4-49C9-90A9-F3637F8DD3E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19.612" v="21" actId="6549"/>
          <pc:sldLayoutMkLst>
            <pc:docMk/>
            <pc:sldMasterMk cId="3767614390" sldId="2147483672"/>
            <pc:sldLayoutMk cId="1216647622" sldId="2147483678"/>
          </pc:sldLayoutMkLst>
          <pc:spChg chg="mod">
            <ac:chgData name="Steffens, John" userId="143d3f76-e1bb-4669-9b77-98da7943d2b4" providerId="ADAL" clId="{C4E404EA-B639-4B7C-A6DD-A0431026E482}" dt="2020-11-06T21:59:19.612" v="21" actId="6549"/>
            <ac:spMkLst>
              <pc:docMk/>
              <pc:sldMasterMk cId="3767614390" sldId="2147483672"/>
              <pc:sldLayoutMk cId="1216647622" sldId="2147483678"/>
              <ac:spMk id="4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25.792" v="22" actId="6549"/>
          <pc:sldLayoutMkLst>
            <pc:docMk/>
            <pc:sldMasterMk cId="3767614390" sldId="2147483672"/>
            <pc:sldLayoutMk cId="3274017886" sldId="2147483679"/>
          </pc:sldLayoutMkLst>
          <pc:spChg chg="mod">
            <ac:chgData name="Steffens, John" userId="143d3f76-e1bb-4669-9b77-98da7943d2b4" providerId="ADAL" clId="{C4E404EA-B639-4B7C-A6DD-A0431026E482}" dt="2020-11-06T21:59:25.792" v="22" actId="6549"/>
            <ac:spMkLst>
              <pc:docMk/>
              <pc:sldMasterMk cId="3767614390" sldId="2147483672"/>
              <pc:sldLayoutMk cId="3274017886" sldId="2147483679"/>
              <ac:spMk id="3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30.843" v="23" actId="6549"/>
          <pc:sldLayoutMkLst>
            <pc:docMk/>
            <pc:sldMasterMk cId="3767614390" sldId="2147483672"/>
            <pc:sldLayoutMk cId="1045213077" sldId="2147483680"/>
          </pc:sldLayoutMkLst>
          <pc:spChg chg="mod">
            <ac:chgData name="Steffens, John" userId="143d3f76-e1bb-4669-9b77-98da7943d2b4" providerId="ADAL" clId="{C4E404EA-B639-4B7C-A6DD-A0431026E482}" dt="2020-11-06T21:59:30.843" v="23" actId="6549"/>
            <ac:spMkLst>
              <pc:docMk/>
              <pc:sldMasterMk cId="3767614390" sldId="2147483672"/>
              <pc:sldLayoutMk cId="1045213077" sldId="2147483680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36.488" v="24" actId="6549"/>
          <pc:sldLayoutMkLst>
            <pc:docMk/>
            <pc:sldMasterMk cId="3767614390" sldId="2147483672"/>
            <pc:sldLayoutMk cId="2722048762" sldId="2147483681"/>
          </pc:sldLayoutMkLst>
          <pc:spChg chg="mod">
            <ac:chgData name="Steffens, John" userId="143d3f76-e1bb-4669-9b77-98da7943d2b4" providerId="ADAL" clId="{C4E404EA-B639-4B7C-A6DD-A0431026E482}" dt="2020-11-06T21:59:36.488" v="24" actId="6549"/>
            <ac:spMkLst>
              <pc:docMk/>
              <pc:sldMasterMk cId="3767614390" sldId="2147483672"/>
              <pc:sldLayoutMk cId="2722048762" sldId="2147483681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42.916" v="25" actId="6549"/>
          <pc:sldLayoutMkLst>
            <pc:docMk/>
            <pc:sldMasterMk cId="3767614390" sldId="2147483672"/>
            <pc:sldLayoutMk cId="317546634" sldId="2147483682"/>
          </pc:sldLayoutMkLst>
          <pc:spChg chg="mod">
            <ac:chgData name="Steffens, John" userId="143d3f76-e1bb-4669-9b77-98da7943d2b4" providerId="ADAL" clId="{C4E404EA-B639-4B7C-A6DD-A0431026E482}" dt="2020-11-06T21:59:42.916" v="25" actId="6549"/>
            <ac:spMkLst>
              <pc:docMk/>
              <pc:sldMasterMk cId="3767614390" sldId="2147483672"/>
              <pc:sldLayoutMk cId="317546634" sldId="2147483682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47.680" v="26" actId="6549"/>
          <pc:sldLayoutMkLst>
            <pc:docMk/>
            <pc:sldMasterMk cId="3767614390" sldId="2147483672"/>
            <pc:sldLayoutMk cId="872727516" sldId="2147483683"/>
          </pc:sldLayoutMkLst>
          <pc:spChg chg="mod">
            <ac:chgData name="Steffens, John" userId="143d3f76-e1bb-4669-9b77-98da7943d2b4" providerId="ADAL" clId="{C4E404EA-B639-4B7C-A6DD-A0431026E482}" dt="2020-11-06T21:59:47.680" v="26" actId="6549"/>
            <ac:spMkLst>
              <pc:docMk/>
              <pc:sldMasterMk cId="3767614390" sldId="2147483672"/>
              <pc:sldLayoutMk cId="872727516" sldId="2147483683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52.762" v="27" actId="6549"/>
          <pc:sldLayoutMkLst>
            <pc:docMk/>
            <pc:sldMasterMk cId="3767614390" sldId="2147483672"/>
            <pc:sldLayoutMk cId="1040312883" sldId="2147483684"/>
          </pc:sldLayoutMkLst>
          <pc:spChg chg="mod">
            <ac:chgData name="Steffens, John" userId="143d3f76-e1bb-4669-9b77-98da7943d2b4" providerId="ADAL" clId="{C4E404EA-B639-4B7C-A6DD-A0431026E482}" dt="2020-11-06T21:59:52.762" v="27" actId="6549"/>
            <ac:spMkLst>
              <pc:docMk/>
              <pc:sldMasterMk cId="3767614390" sldId="2147483672"/>
              <pc:sldLayoutMk cId="1040312883" sldId="2147483684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1:59:58.363" v="28" actId="6549"/>
          <pc:sldLayoutMkLst>
            <pc:docMk/>
            <pc:sldMasterMk cId="3767614390" sldId="2147483672"/>
            <pc:sldLayoutMk cId="1689058724" sldId="2147483685"/>
          </pc:sldLayoutMkLst>
          <pc:spChg chg="mod">
            <ac:chgData name="Steffens, John" userId="143d3f76-e1bb-4669-9b77-98da7943d2b4" providerId="ADAL" clId="{C4E404EA-B639-4B7C-A6DD-A0431026E482}" dt="2020-11-06T21:59:58.363" v="28" actId="6549"/>
            <ac:spMkLst>
              <pc:docMk/>
              <pc:sldMasterMk cId="3767614390" sldId="2147483672"/>
              <pc:sldLayoutMk cId="1689058724" sldId="2147483685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2:00:02.651" v="29" actId="6549"/>
          <pc:sldLayoutMkLst>
            <pc:docMk/>
            <pc:sldMasterMk cId="3767614390" sldId="2147483672"/>
            <pc:sldLayoutMk cId="2229121342" sldId="2147483686"/>
          </pc:sldLayoutMkLst>
          <pc:spChg chg="mod">
            <ac:chgData name="Steffens, John" userId="143d3f76-e1bb-4669-9b77-98da7943d2b4" providerId="ADAL" clId="{C4E404EA-B639-4B7C-A6DD-A0431026E482}" dt="2020-11-06T22:00:02.651" v="29" actId="6549"/>
            <ac:spMkLst>
              <pc:docMk/>
              <pc:sldMasterMk cId="3767614390" sldId="2147483672"/>
              <pc:sldLayoutMk cId="2229121342" sldId="2147483686"/>
              <ac:spMk id="4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2:00:08.012" v="30" actId="6549"/>
          <pc:sldLayoutMkLst>
            <pc:docMk/>
            <pc:sldMasterMk cId="3767614390" sldId="2147483672"/>
            <pc:sldLayoutMk cId="4214645233" sldId="2147483687"/>
          </pc:sldLayoutMkLst>
          <pc:spChg chg="mod">
            <ac:chgData name="Steffens, John" userId="143d3f76-e1bb-4669-9b77-98da7943d2b4" providerId="ADAL" clId="{C4E404EA-B639-4B7C-A6DD-A0431026E482}" dt="2020-11-06T22:00:08.012" v="30" actId="6549"/>
            <ac:spMkLst>
              <pc:docMk/>
              <pc:sldMasterMk cId="3767614390" sldId="2147483672"/>
              <pc:sldLayoutMk cId="4214645233" sldId="2147483687"/>
              <ac:spMk id="4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2:00:12.980" v="31" actId="6549"/>
          <pc:sldLayoutMkLst>
            <pc:docMk/>
            <pc:sldMasterMk cId="3767614390" sldId="2147483672"/>
            <pc:sldLayoutMk cId="660638565" sldId="2147483688"/>
          </pc:sldLayoutMkLst>
          <pc:spChg chg="mod">
            <ac:chgData name="Steffens, John" userId="143d3f76-e1bb-4669-9b77-98da7943d2b4" providerId="ADAL" clId="{C4E404EA-B639-4B7C-A6DD-A0431026E482}" dt="2020-11-06T22:00:12.980" v="31" actId="6549"/>
            <ac:spMkLst>
              <pc:docMk/>
              <pc:sldMasterMk cId="3767614390" sldId="2147483672"/>
              <pc:sldLayoutMk cId="660638565" sldId="2147483688"/>
              <ac:spMk id="5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C4E404EA-B639-4B7C-A6DD-A0431026E482}" dt="2020-11-06T22:00:18.721" v="32" actId="6549"/>
          <pc:sldLayoutMkLst>
            <pc:docMk/>
            <pc:sldMasterMk cId="3767614390" sldId="2147483672"/>
            <pc:sldLayoutMk cId="2710225105" sldId="2147483689"/>
          </pc:sldLayoutMkLst>
          <pc:spChg chg="mod">
            <ac:chgData name="Steffens, John" userId="143d3f76-e1bb-4669-9b77-98da7943d2b4" providerId="ADAL" clId="{C4E404EA-B639-4B7C-A6DD-A0431026E482}" dt="2020-11-06T22:00:18.721" v="32" actId="6549"/>
            <ac:spMkLst>
              <pc:docMk/>
              <pc:sldMasterMk cId="3767614390" sldId="2147483672"/>
              <pc:sldLayoutMk cId="2710225105" sldId="2147483689"/>
              <ac:spMk id="5" creationId="{00000000-0000-0000-0000-000000000000}"/>
            </ac:spMkLst>
          </pc:spChg>
        </pc:sldLayoutChg>
      </pc:sldMasterChg>
    </pc:docChg>
  </pc:docChgLst>
  <pc:docChgLst>
    <pc:chgData name="Steffens, John" userId="143d3f76-e1bb-4669-9b77-98da7943d2b4" providerId="ADAL" clId="{28767DE7-343E-4820-BD6A-BAD32E9E3800}"/>
    <pc:docChg chg="undo custSel mod addSld delSld modSld sldOrd modMainMaster">
      <pc:chgData name="Steffens, John" userId="143d3f76-e1bb-4669-9b77-98da7943d2b4" providerId="ADAL" clId="{28767DE7-343E-4820-BD6A-BAD32E9E3800}" dt="2020-10-19T16:29:27.193" v="1405" actId="6549"/>
      <pc:docMkLst>
        <pc:docMk/>
      </pc:docMkLst>
      <pc:sldChg chg="modSp mod modAnim">
        <pc:chgData name="Steffens, John" userId="143d3f76-e1bb-4669-9b77-98da7943d2b4" providerId="ADAL" clId="{28767DE7-343E-4820-BD6A-BAD32E9E3800}" dt="2020-10-19T16:22:15.077" v="1228"/>
        <pc:sldMkLst>
          <pc:docMk/>
          <pc:sldMk cId="0" sldId="256"/>
        </pc:sldMkLst>
        <pc:spChg chg="mod">
          <ac:chgData name="Steffens, John" userId="143d3f76-e1bb-4669-9b77-98da7943d2b4" providerId="ADAL" clId="{28767DE7-343E-4820-BD6A-BAD32E9E3800}" dt="2020-10-19T16:22:15.077" v="1228"/>
          <ac:spMkLst>
            <pc:docMk/>
            <pc:sldMk cId="0" sldId="256"/>
            <ac:spMk id="3" creationId="{5B2A388D-FB23-46C5-BF22-4EAC304C76FD}"/>
          </ac:spMkLst>
        </pc:spChg>
        <pc:spChg chg="mod">
          <ac:chgData name="Steffens, John" userId="143d3f76-e1bb-4669-9b77-98da7943d2b4" providerId="ADAL" clId="{28767DE7-343E-4820-BD6A-BAD32E9E3800}" dt="2020-10-19T15:53:28.802" v="128" actId="20577"/>
          <ac:spMkLst>
            <pc:docMk/>
            <pc:sldMk cId="0" sldId="256"/>
            <ac:spMk id="5" creationId="{D536EE07-C54D-4DD0-86FA-B0B3B780A5FD}"/>
          </ac:spMkLst>
        </pc:spChg>
      </pc:sldChg>
      <pc:sldChg chg="modSp del mod ord">
        <pc:chgData name="Steffens, John" userId="143d3f76-e1bb-4669-9b77-98da7943d2b4" providerId="ADAL" clId="{28767DE7-343E-4820-BD6A-BAD32E9E3800}" dt="2020-10-19T16:20:41.994" v="1223" actId="2696"/>
        <pc:sldMkLst>
          <pc:docMk/>
          <pc:sldMk cId="2747125146" sldId="257"/>
        </pc:sldMkLst>
        <pc:spChg chg="mod">
          <ac:chgData name="Steffens, John" userId="143d3f76-e1bb-4669-9b77-98da7943d2b4" providerId="ADAL" clId="{28767DE7-343E-4820-BD6A-BAD32E9E3800}" dt="2020-10-19T16:03:28.181" v="571" actId="5793"/>
          <ac:spMkLst>
            <pc:docMk/>
            <pc:sldMk cId="2747125146" sldId="257"/>
            <ac:spMk id="2" creationId="{99366E69-870A-42BC-AFF8-86447DAFE67F}"/>
          </ac:spMkLst>
        </pc:spChg>
        <pc:spChg chg="mod">
          <ac:chgData name="Steffens, John" userId="143d3f76-e1bb-4669-9b77-98da7943d2b4" providerId="ADAL" clId="{28767DE7-343E-4820-BD6A-BAD32E9E3800}" dt="2020-10-19T15:54:39.997" v="140" actId="768"/>
          <ac:spMkLst>
            <pc:docMk/>
            <pc:sldMk cId="2747125146" sldId="257"/>
            <ac:spMk id="3" creationId="{A59FED6F-8C6E-487E-8ACC-F9F983E98A69}"/>
          </ac:spMkLst>
        </pc:spChg>
      </pc:sldChg>
      <pc:sldChg chg="modSp mod">
        <pc:chgData name="Steffens, John" userId="143d3f76-e1bb-4669-9b77-98da7943d2b4" providerId="ADAL" clId="{28767DE7-343E-4820-BD6A-BAD32E9E3800}" dt="2020-10-19T16:10:23.827" v="941" actId="6549"/>
        <pc:sldMkLst>
          <pc:docMk/>
          <pc:sldMk cId="3510847995" sldId="262"/>
        </pc:sldMkLst>
        <pc:spChg chg="mod">
          <ac:chgData name="Steffens, John" userId="143d3f76-e1bb-4669-9b77-98da7943d2b4" providerId="ADAL" clId="{28767DE7-343E-4820-BD6A-BAD32E9E3800}" dt="2020-10-19T15:55:01.577" v="142" actId="768"/>
          <ac:spMkLst>
            <pc:docMk/>
            <pc:sldMk cId="3510847995" sldId="262"/>
            <ac:spMk id="5" creationId="{E1BEDCFD-C8D1-4A81-A306-DC78666C7E1B}"/>
          </ac:spMkLst>
        </pc:spChg>
        <pc:spChg chg="mod">
          <ac:chgData name="Steffens, John" userId="143d3f76-e1bb-4669-9b77-98da7943d2b4" providerId="ADAL" clId="{28767DE7-343E-4820-BD6A-BAD32E9E3800}" dt="2020-10-19T15:52:44.857" v="39" actId="20577"/>
          <ac:spMkLst>
            <pc:docMk/>
            <pc:sldMk cId="3510847995" sldId="262"/>
            <ac:spMk id="8" creationId="{D30B5422-6861-4CD9-9C26-6146443366A2}"/>
          </ac:spMkLst>
        </pc:spChg>
        <pc:spChg chg="mod">
          <ac:chgData name="Steffens, John" userId="143d3f76-e1bb-4669-9b77-98da7943d2b4" providerId="ADAL" clId="{28767DE7-343E-4820-BD6A-BAD32E9E3800}" dt="2020-10-19T16:10:23.827" v="941" actId="6549"/>
          <ac:spMkLst>
            <pc:docMk/>
            <pc:sldMk cId="3510847995" sldId="262"/>
            <ac:spMk id="12" creationId="{0ACF5225-E26C-4C9E-B9F7-E677BB731CD3}"/>
          </ac:spMkLst>
        </pc:spChg>
      </pc:sldChg>
      <pc:sldChg chg="modSp new mod ord">
        <pc:chgData name="Steffens, John" userId="143d3f76-e1bb-4669-9b77-98da7943d2b4" providerId="ADAL" clId="{28767DE7-343E-4820-BD6A-BAD32E9E3800}" dt="2020-10-19T16:08:54.071" v="775" actId="20577"/>
        <pc:sldMkLst>
          <pc:docMk/>
          <pc:sldMk cId="2256244541" sldId="263"/>
        </pc:sldMkLst>
        <pc:spChg chg="mod">
          <ac:chgData name="Steffens, John" userId="143d3f76-e1bb-4669-9b77-98da7943d2b4" providerId="ADAL" clId="{28767DE7-343E-4820-BD6A-BAD32E9E3800}" dt="2020-10-19T15:55:38.139" v="162" actId="20577"/>
          <ac:spMkLst>
            <pc:docMk/>
            <pc:sldMk cId="2256244541" sldId="263"/>
            <ac:spMk id="2" creationId="{E21F68A9-9699-490C-BA21-1907F4CF7361}"/>
          </ac:spMkLst>
        </pc:spChg>
        <pc:spChg chg="mod">
          <ac:chgData name="Steffens, John" userId="143d3f76-e1bb-4669-9b77-98da7943d2b4" providerId="ADAL" clId="{28767DE7-343E-4820-BD6A-BAD32E9E3800}" dt="2020-10-19T16:08:54.071" v="775" actId="20577"/>
          <ac:spMkLst>
            <pc:docMk/>
            <pc:sldMk cId="2256244541" sldId="263"/>
            <ac:spMk id="3" creationId="{116D5DAD-631A-4A4D-B704-80EB5B0CB41A}"/>
          </ac:spMkLst>
        </pc:spChg>
      </pc:sldChg>
      <pc:sldChg chg="addSp delSp modSp new mod modClrScheme chgLayout">
        <pc:chgData name="Steffens, John" userId="143d3f76-e1bb-4669-9b77-98da7943d2b4" providerId="ADAL" clId="{28767DE7-343E-4820-BD6A-BAD32E9E3800}" dt="2020-10-19T16:10:10.959" v="940" actId="20577"/>
        <pc:sldMkLst>
          <pc:docMk/>
          <pc:sldMk cId="530705921" sldId="264"/>
        </pc:sldMkLst>
        <pc:spChg chg="del mod ord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2" creationId="{F6ECFF07-0800-4048-85BF-D7163C805016}"/>
          </ac:spMkLst>
        </pc:spChg>
        <pc:spChg chg="del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3" creationId="{B12C7CA6-0879-4EAC-B618-828ECE5868F7}"/>
          </ac:spMkLst>
        </pc:spChg>
        <pc:spChg chg="del mod ord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4" creationId="{D6F250FC-75C5-4750-A1AA-BA60D3069488}"/>
          </ac:spMkLst>
        </pc:spChg>
        <pc:spChg chg="del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5" creationId="{FC02C4CC-7907-4FE6-8D72-81C2AD020E59}"/>
          </ac:spMkLst>
        </pc:spChg>
        <pc:spChg chg="del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6" creationId="{8ADA253D-68C0-48F1-AA76-9DCFA66D6485}"/>
          </ac:spMkLst>
        </pc:spChg>
        <pc:spChg chg="mod ord">
          <ac:chgData name="Steffens, John" userId="143d3f76-e1bb-4669-9b77-98da7943d2b4" providerId="ADAL" clId="{28767DE7-343E-4820-BD6A-BAD32E9E3800}" dt="2020-10-19T15:56:49.894" v="296" actId="700"/>
          <ac:spMkLst>
            <pc:docMk/>
            <pc:sldMk cId="530705921" sldId="264"/>
            <ac:spMk id="7" creationId="{56AAAD5D-B2D3-45A1-AEE0-3B8A692661A3}"/>
          </ac:spMkLst>
        </pc:spChg>
        <pc:spChg chg="add mod ord">
          <ac:chgData name="Steffens, John" userId="143d3f76-e1bb-4669-9b77-98da7943d2b4" providerId="ADAL" clId="{28767DE7-343E-4820-BD6A-BAD32E9E3800}" dt="2020-10-19T16:10:10.959" v="940" actId="20577"/>
          <ac:spMkLst>
            <pc:docMk/>
            <pc:sldMk cId="530705921" sldId="264"/>
            <ac:spMk id="8" creationId="{2B3623BA-C9B1-4458-B34A-7A55D980CC16}"/>
          </ac:spMkLst>
        </pc:spChg>
        <pc:spChg chg="add mod ord">
          <ac:chgData name="Steffens, John" userId="143d3f76-e1bb-4669-9b77-98da7943d2b4" providerId="ADAL" clId="{28767DE7-343E-4820-BD6A-BAD32E9E3800}" dt="2020-10-19T15:58:44.363" v="418" actId="15"/>
          <ac:spMkLst>
            <pc:docMk/>
            <pc:sldMk cId="530705921" sldId="264"/>
            <ac:spMk id="9" creationId="{08125A33-885D-485C-8842-528D3580400D}"/>
          </ac:spMkLst>
        </pc:spChg>
      </pc:sldChg>
      <pc:sldChg chg="modSp new mod ord">
        <pc:chgData name="Steffens, John" userId="143d3f76-e1bb-4669-9b77-98da7943d2b4" providerId="ADAL" clId="{28767DE7-343E-4820-BD6A-BAD32E9E3800}" dt="2020-10-19T16:18:46.899" v="1222" actId="20577"/>
        <pc:sldMkLst>
          <pc:docMk/>
          <pc:sldMk cId="2127004703" sldId="265"/>
        </pc:sldMkLst>
        <pc:spChg chg="mod">
          <ac:chgData name="Steffens, John" userId="143d3f76-e1bb-4669-9b77-98da7943d2b4" providerId="ADAL" clId="{28767DE7-343E-4820-BD6A-BAD32E9E3800}" dt="2020-10-19T16:17:55.879" v="1127" actId="20577"/>
          <ac:spMkLst>
            <pc:docMk/>
            <pc:sldMk cId="2127004703" sldId="265"/>
            <ac:spMk id="2" creationId="{4E21A99E-719F-43B1-9355-1F3C63BA510A}"/>
          </ac:spMkLst>
        </pc:spChg>
        <pc:spChg chg="mod">
          <ac:chgData name="Steffens, John" userId="143d3f76-e1bb-4669-9b77-98da7943d2b4" providerId="ADAL" clId="{28767DE7-343E-4820-BD6A-BAD32E9E3800}" dt="2020-10-19T16:18:46.899" v="1222" actId="20577"/>
          <ac:spMkLst>
            <pc:docMk/>
            <pc:sldMk cId="2127004703" sldId="265"/>
            <ac:spMk id="3" creationId="{B153D9B9-D042-4C59-9164-509AE000AEC1}"/>
          </ac:spMkLst>
        </pc:spChg>
      </pc:sldChg>
      <pc:sldChg chg="addSp delSp modSp new mod setBg modClrScheme chgLayout">
        <pc:chgData name="Steffens, John" userId="143d3f76-e1bb-4669-9b77-98da7943d2b4" providerId="ADAL" clId="{28767DE7-343E-4820-BD6A-BAD32E9E3800}" dt="2020-10-19T16:27:51.552" v="1403" actId="14100"/>
        <pc:sldMkLst>
          <pc:docMk/>
          <pc:sldMk cId="428494227" sldId="266"/>
        </pc:sldMkLst>
        <pc:spChg chg="mod ord">
          <ac:chgData name="Steffens, John" userId="143d3f76-e1bb-4669-9b77-98da7943d2b4" providerId="ADAL" clId="{28767DE7-343E-4820-BD6A-BAD32E9E3800}" dt="2020-10-19T16:27:51.552" v="1403" actId="14100"/>
          <ac:spMkLst>
            <pc:docMk/>
            <pc:sldMk cId="428494227" sldId="266"/>
            <ac:spMk id="2" creationId="{49A38A1D-1B7D-4C71-93B5-899F8457D15C}"/>
          </ac:spMkLst>
        </pc:spChg>
        <pc:spChg chg="del mod ord">
          <ac:chgData name="Steffens, John" userId="143d3f76-e1bb-4669-9b77-98da7943d2b4" providerId="ADAL" clId="{28767DE7-343E-4820-BD6A-BAD32E9E3800}" dt="2020-10-19T16:26:51.718" v="1371" actId="700"/>
          <ac:spMkLst>
            <pc:docMk/>
            <pc:sldMk cId="428494227" sldId="266"/>
            <ac:spMk id="3" creationId="{6B940389-E55D-4EE7-9A00-4F8E9A2D9C76}"/>
          </ac:spMkLst>
        </pc:spChg>
        <pc:spChg chg="mod ord">
          <ac:chgData name="Steffens, John" userId="143d3f76-e1bb-4669-9b77-98da7943d2b4" providerId="ADAL" clId="{28767DE7-343E-4820-BD6A-BAD32E9E3800}" dt="2020-10-19T16:26:51.718" v="1371" actId="700"/>
          <ac:spMkLst>
            <pc:docMk/>
            <pc:sldMk cId="428494227" sldId="266"/>
            <ac:spMk id="4" creationId="{127F2F54-EBBA-4EAA-A48F-19168D311BA8}"/>
          </ac:spMkLst>
        </pc:spChg>
        <pc:spChg chg="add mod ord">
          <ac:chgData name="Steffens, John" userId="143d3f76-e1bb-4669-9b77-98da7943d2b4" providerId="ADAL" clId="{28767DE7-343E-4820-BD6A-BAD32E9E3800}" dt="2020-10-19T16:26:51.718" v="1371" actId="700"/>
          <ac:spMkLst>
            <pc:docMk/>
            <pc:sldMk cId="428494227" sldId="266"/>
            <ac:spMk id="6" creationId="{AAF1D6FF-761F-4AE5-BB9D-08318A3AA463}"/>
          </ac:spMkLst>
        </pc:spChg>
        <pc:spChg chg="add mod ord">
          <ac:chgData name="Steffens, John" userId="143d3f76-e1bb-4669-9b77-98da7943d2b4" providerId="ADAL" clId="{28767DE7-343E-4820-BD6A-BAD32E9E3800}" dt="2020-10-19T16:26:51.718" v="1371" actId="700"/>
          <ac:spMkLst>
            <pc:docMk/>
            <pc:sldMk cId="428494227" sldId="266"/>
            <ac:spMk id="7" creationId="{439FEE37-06BA-43DA-B8BB-AC0DB16F46F9}"/>
          </ac:spMkLst>
        </pc:spChg>
        <pc:picChg chg="add mod">
          <ac:chgData name="Steffens, John" userId="143d3f76-e1bb-4669-9b77-98da7943d2b4" providerId="ADAL" clId="{28767DE7-343E-4820-BD6A-BAD32E9E3800}" dt="2020-10-19T16:27:09.549" v="1374" actId="1076"/>
          <ac:picMkLst>
            <pc:docMk/>
            <pc:sldMk cId="428494227" sldId="266"/>
            <ac:picMk id="5" creationId="{9CE9B89B-C60E-4B17-B996-231163E81CD4}"/>
          </ac:picMkLst>
        </pc:picChg>
        <pc:picChg chg="add mod">
          <ac:chgData name="Steffens, John" userId="143d3f76-e1bb-4669-9b77-98da7943d2b4" providerId="ADAL" clId="{28767DE7-343E-4820-BD6A-BAD32E9E3800}" dt="2020-10-19T16:27:20.237" v="1376" actId="1076"/>
          <ac:picMkLst>
            <pc:docMk/>
            <pc:sldMk cId="428494227" sldId="266"/>
            <ac:picMk id="8" creationId="{AB1F54BF-A6DB-4692-9BC2-4A41F5B4A5C6}"/>
          </ac:picMkLst>
        </pc:picChg>
      </pc:sldChg>
      <pc:sldChg chg="new del">
        <pc:chgData name="Steffens, John" userId="143d3f76-e1bb-4669-9b77-98da7943d2b4" providerId="ADAL" clId="{28767DE7-343E-4820-BD6A-BAD32E9E3800}" dt="2020-10-19T16:22:29.596" v="1230" actId="2696"/>
        <pc:sldMkLst>
          <pc:docMk/>
          <pc:sldMk cId="1672421579" sldId="266"/>
        </pc:sldMkLst>
      </pc:sldChg>
      <pc:sldMasterChg chg="modSldLayout">
        <pc:chgData name="Steffens, John" userId="143d3f76-e1bb-4669-9b77-98da7943d2b4" providerId="ADAL" clId="{28767DE7-343E-4820-BD6A-BAD32E9E3800}" dt="2020-10-19T16:29:27.193" v="1405" actId="6549"/>
        <pc:sldMasterMkLst>
          <pc:docMk/>
          <pc:sldMasterMk cId="3767614390" sldId="2147483672"/>
        </pc:sldMasterMkLst>
        <pc:sldLayoutChg chg="addSp delSp modSp mod">
          <pc:chgData name="Steffens, John" userId="143d3f76-e1bb-4669-9b77-98da7943d2b4" providerId="ADAL" clId="{28767DE7-343E-4820-BD6A-BAD32E9E3800}" dt="2020-10-19T16:22:16.609" v="1229"/>
          <pc:sldLayoutMkLst>
            <pc:docMk/>
            <pc:sldMasterMk cId="3767614390" sldId="2147483672"/>
            <pc:sldLayoutMk cId="1612873230" sldId="2147483673"/>
          </pc:sldLayoutMkLst>
          <pc:spChg chg="del">
            <ac:chgData name="Steffens, John" userId="143d3f76-e1bb-4669-9b77-98da7943d2b4" providerId="ADAL" clId="{28767DE7-343E-4820-BD6A-BAD32E9E3800}" dt="2020-10-19T16:22:15.077" v="1228"/>
            <ac:spMkLst>
              <pc:docMk/>
              <pc:sldMasterMk cId="3767614390" sldId="2147483672"/>
              <pc:sldLayoutMk cId="1612873230" sldId="2147483673"/>
              <ac:spMk id="4" creationId="{00000000-0000-0000-0000-000000000000}"/>
            </ac:spMkLst>
          </pc:spChg>
          <pc:spChg chg="del mod">
            <ac:chgData name="Steffens, John" userId="143d3f76-e1bb-4669-9b77-98da7943d2b4" providerId="ADAL" clId="{28767DE7-343E-4820-BD6A-BAD32E9E3800}" dt="2020-10-19T16:22:15.077" v="1228"/>
            <ac:spMkLst>
              <pc:docMk/>
              <pc:sldMasterMk cId="3767614390" sldId="2147483672"/>
              <pc:sldLayoutMk cId="1612873230" sldId="2147483673"/>
              <ac:spMk id="5" creationId="{00000000-0000-0000-0000-000000000000}"/>
            </ac:spMkLst>
          </pc:spChg>
          <pc:spChg chg="del">
            <ac:chgData name="Steffens, John" userId="143d3f76-e1bb-4669-9b77-98da7943d2b4" providerId="ADAL" clId="{28767DE7-343E-4820-BD6A-BAD32E9E3800}" dt="2020-10-19T16:22:15.077" v="1228"/>
            <ac:spMkLst>
              <pc:docMk/>
              <pc:sldMasterMk cId="3767614390" sldId="2147483672"/>
              <pc:sldLayoutMk cId="1612873230" sldId="2147483673"/>
              <ac:spMk id="6" creationId="{00000000-0000-0000-0000-000000000000}"/>
            </ac:spMkLst>
          </pc:spChg>
          <pc:spChg chg="add mod">
            <ac:chgData name="Steffens, John" userId="143d3f76-e1bb-4669-9b77-98da7943d2b4" providerId="ADAL" clId="{28767DE7-343E-4820-BD6A-BAD32E9E3800}" dt="2020-10-19T16:22:16.609" v="1229"/>
            <ac:spMkLst>
              <pc:docMk/>
              <pc:sldMasterMk cId="3767614390" sldId="2147483672"/>
              <pc:sldLayoutMk cId="1612873230" sldId="2147483673"/>
              <ac:spMk id="7" creationId="{63F35DD9-8E3D-4294-B4D1-A48532449719}"/>
            </ac:spMkLst>
          </pc:spChg>
          <pc:spChg chg="add mod">
            <ac:chgData name="Steffens, John" userId="143d3f76-e1bb-4669-9b77-98da7943d2b4" providerId="ADAL" clId="{28767DE7-343E-4820-BD6A-BAD32E9E3800}" dt="2020-10-19T16:22:16.609" v="1229"/>
            <ac:spMkLst>
              <pc:docMk/>
              <pc:sldMasterMk cId="3767614390" sldId="2147483672"/>
              <pc:sldLayoutMk cId="1612873230" sldId="2147483673"/>
              <ac:spMk id="9" creationId="{AA66C2D5-8CC4-49C9-90A9-F3637F8DD3E0}"/>
            </ac:spMkLst>
          </pc:spChg>
          <pc:spChg chg="add mod">
            <ac:chgData name="Steffens, John" userId="143d3f76-e1bb-4669-9b77-98da7943d2b4" providerId="ADAL" clId="{28767DE7-343E-4820-BD6A-BAD32E9E3800}" dt="2020-10-19T16:22:16.609" v="1229"/>
            <ac:spMkLst>
              <pc:docMk/>
              <pc:sldMasterMk cId="3767614390" sldId="2147483672"/>
              <pc:sldLayoutMk cId="1612873230" sldId="2147483673"/>
              <ac:spMk id="10" creationId="{7D52867B-6623-4785-B93D-5C8600672975}"/>
            </ac:spMkLst>
          </pc:spChg>
        </pc:sldLayoutChg>
        <pc:sldLayoutChg chg="modSp mod">
          <pc:chgData name="Steffens, John" userId="143d3f76-e1bb-4669-9b77-98da7943d2b4" providerId="ADAL" clId="{28767DE7-343E-4820-BD6A-BAD32E9E3800}" dt="2020-10-19T16:21:32.212" v="1226" actId="6549"/>
          <pc:sldLayoutMkLst>
            <pc:docMk/>
            <pc:sldMasterMk cId="3767614390" sldId="2147483672"/>
            <pc:sldLayoutMk cId="2630483705" sldId="2147483674"/>
          </pc:sldLayoutMkLst>
          <pc:spChg chg="mod">
            <ac:chgData name="Steffens, John" userId="143d3f76-e1bb-4669-9b77-98da7943d2b4" providerId="ADAL" clId="{28767DE7-343E-4820-BD6A-BAD32E9E3800}" dt="2020-10-19T16:21:32.212" v="1226" actId="6549"/>
            <ac:spMkLst>
              <pc:docMk/>
              <pc:sldMasterMk cId="3767614390" sldId="2147483672"/>
              <pc:sldLayoutMk cId="2630483705" sldId="2147483674"/>
              <ac:spMk id="5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28767DE7-343E-4820-BD6A-BAD32E9E3800}" dt="2020-10-19T16:21:41.922" v="1227" actId="6549"/>
          <pc:sldLayoutMkLst>
            <pc:docMk/>
            <pc:sldMasterMk cId="3767614390" sldId="2147483672"/>
            <pc:sldLayoutMk cId="3049208740" sldId="2147483675"/>
          </pc:sldLayoutMkLst>
          <pc:spChg chg="mod">
            <ac:chgData name="Steffens, John" userId="143d3f76-e1bb-4669-9b77-98da7943d2b4" providerId="ADAL" clId="{28767DE7-343E-4820-BD6A-BAD32E9E3800}" dt="2020-10-19T16:21:41.922" v="1227" actId="6549"/>
            <ac:spMkLst>
              <pc:docMk/>
              <pc:sldMasterMk cId="3767614390" sldId="2147483672"/>
              <pc:sldLayoutMk cId="3049208740" sldId="2147483675"/>
              <ac:spMk id="5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28767DE7-343E-4820-BD6A-BAD32E9E3800}" dt="2020-10-19T16:29:20.617" v="1404" actId="6549"/>
          <pc:sldLayoutMkLst>
            <pc:docMk/>
            <pc:sldMasterMk cId="3767614390" sldId="2147483672"/>
            <pc:sldLayoutMk cId="3059215912" sldId="2147483676"/>
          </pc:sldLayoutMkLst>
          <pc:spChg chg="mod">
            <ac:chgData name="Steffens, John" userId="143d3f76-e1bb-4669-9b77-98da7943d2b4" providerId="ADAL" clId="{28767DE7-343E-4820-BD6A-BAD32E9E3800}" dt="2020-10-19T16:29:20.617" v="1404" actId="6549"/>
            <ac:spMkLst>
              <pc:docMk/>
              <pc:sldMasterMk cId="3767614390" sldId="2147483672"/>
              <pc:sldLayoutMk cId="3059215912" sldId="2147483676"/>
              <ac:spMk id="6" creationId="{00000000-0000-0000-0000-000000000000}"/>
            </ac:spMkLst>
          </pc:spChg>
        </pc:sldLayoutChg>
        <pc:sldLayoutChg chg="modSp mod">
          <pc:chgData name="Steffens, John" userId="143d3f76-e1bb-4669-9b77-98da7943d2b4" providerId="ADAL" clId="{28767DE7-343E-4820-BD6A-BAD32E9E3800}" dt="2020-10-19T16:29:27.193" v="1405" actId="6549"/>
          <pc:sldLayoutMkLst>
            <pc:docMk/>
            <pc:sldMasterMk cId="3767614390" sldId="2147483672"/>
            <pc:sldLayoutMk cId="673770187" sldId="2147483677"/>
          </pc:sldLayoutMkLst>
          <pc:spChg chg="mod">
            <ac:chgData name="Steffens, John" userId="143d3f76-e1bb-4669-9b77-98da7943d2b4" providerId="ADAL" clId="{28767DE7-343E-4820-BD6A-BAD32E9E3800}" dt="2020-10-19T16:29:27.193" v="1405" actId="6549"/>
            <ac:spMkLst>
              <pc:docMk/>
              <pc:sldMasterMk cId="3767614390" sldId="2147483672"/>
              <pc:sldLayoutMk cId="673770187" sldId="2147483677"/>
              <ac:spMk id="8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r">
              <a:defRPr sz="1200"/>
            </a:lvl1pPr>
          </a:lstStyle>
          <a:p>
            <a:fld id="{F3EA6134-DBC9-4818-834A-76BA865E24C1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7" rIns="96655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5" tIns="48327" rIns="96655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r">
              <a:defRPr sz="1200"/>
            </a:lvl1pPr>
          </a:lstStyle>
          <a:p>
            <a:fld id="{93DB7DBC-11A6-48F3-81E9-B12FFB1E3D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22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1"/>
            <a:ext cx="1728788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306456-1E56-4C57-9E78-1711DDDE74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419" y="6076845"/>
            <a:ext cx="2229161" cy="762106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F35DD9-8E3D-4294-B4D1-A4853244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66C2D5-8CC4-49C9-90A9-F3637F8DD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D52867B-6623-4785-B93D-5C8600672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61287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1754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872727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77634" y="73239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76497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031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689058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3360263"/>
            <a:ext cx="240655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3363435"/>
            <a:ext cx="2396873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229121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4214645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C8775-44E4-4A85-8B70-763745997A4E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60638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3FFB4-8096-464E-9A9C-0FEBD538A6B5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71022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800100" indent="-342900"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har char="–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58819-17A2-43A4-9AC6-6FFD35A3D203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63048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B821E-9FA2-4F7E-BCEA-1B97D787ECC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04920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F7B81C-4110-49FC-9ECD-FB1AD4E27663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05921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2249486"/>
            <a:ext cx="3487337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2249485"/>
            <a:ext cx="348495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D9C9D-9CAC-45AF-B4BD-75E3D342F25B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7377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B0681-A22B-4532-ABD3-92F8E45B944C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21664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834FB-82DF-4AE2-BD71-224D8CD5B593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27401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A1F81-6E02-4D58-AFA7-961382E5AD8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04521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4450881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609602"/>
            <a:ext cx="2750018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2249486"/>
            <a:ext cx="4450883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96597-62DB-4745-A631-8EFB1B370C87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7220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1"/>
            <a:ext cx="9040416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FB14F6-5F96-43C4-88FD-7BC8DE50C9B9}" type="datetime4">
              <a:rPr lang="en-US" altLang="en-US" smtClean="0"/>
              <a:pPr>
                <a:defRPr/>
              </a:pPr>
              <a:t>November 6, 2020</a:t>
            </a:fld>
            <a:endParaRPr lang="es-E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83803C-8708-42DA-A25B-900FD7EF80E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  <p:pic>
        <p:nvPicPr>
          <p:cNvPr id="50" name="Picture 49" descr="Logo of Santa Ana College: Spanish Mission">
            <a:extLst>
              <a:ext uri="{FF2B5EF4-FFF2-40B4-BE49-F238E27FC236}">
                <a16:creationId xmlns:a16="http://schemas.microsoft.com/office/drawing/2014/main" id="{AC7D31C2-C388-4646-80E1-E7CD59FCCE63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419" y="6076845"/>
            <a:ext cx="2229161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14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685800" rtl="0" eaLnBrk="1" latinLnBrk="0" hangingPunct="1">
        <a:lnSpc>
          <a:spcPct val="120000"/>
        </a:lnSpc>
        <a:spcBef>
          <a:spcPts val="750"/>
        </a:spcBef>
        <a:buSzPct val="100000"/>
        <a:buFont typeface="Wingdings" panose="05000000000000000000" pitchFamily="2" charset="2"/>
        <a:buChar char="§"/>
        <a:defRPr lang="en-US" sz="3200" kern="1200" dirty="0" smtClean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569913" indent="-227013" algn="l" defTabSz="685800" rtl="0" eaLnBrk="1" latinLnBrk="0" hangingPunct="1">
        <a:lnSpc>
          <a:spcPct val="120000"/>
        </a:lnSpc>
        <a:spcBef>
          <a:spcPts val="375"/>
        </a:spcBef>
        <a:buSzPct val="100000"/>
        <a:buFont typeface="Tw Cen MT" panose="020B0602020104020603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0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536EE07-C54D-4DD0-86FA-B0B3B780A5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STARFISH for FACULTY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1475627-D03A-4FFC-A460-754F845FE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Student INFORMATION SUPPORT, Office of the President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2A388D-FB23-46C5-BF22-4EAC304C7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07318" y="5410202"/>
            <a:ext cx="3843665" cy="365125"/>
          </a:xfrm>
        </p:spPr>
        <p:txBody>
          <a:bodyPr/>
          <a:lstStyle/>
          <a:p>
            <a:pPr>
              <a:defRPr/>
            </a:pPr>
            <a:fld id="{E87B3355-3DDA-4C77-9140-23D9CFC0A496}" type="datetime4">
              <a:rPr lang="en-US" altLang="en-US" smtClean="0"/>
              <a:t>November 6, 2020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68A9-9699-490C-BA21-1907F4CF7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Starfish?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5DAD-631A-4A4D-B704-80EB5B0CB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Success platform that supports Guided Pathways</a:t>
            </a:r>
          </a:p>
          <a:p>
            <a:pPr lvl="1"/>
            <a:r>
              <a:rPr lang="en-US" dirty="0"/>
              <a:t>Connects students to support services</a:t>
            </a:r>
          </a:p>
          <a:p>
            <a:pPr lvl="1"/>
            <a:r>
              <a:rPr lang="en-US" dirty="0"/>
              <a:t>Empowers CAP Success Teams</a:t>
            </a:r>
          </a:p>
          <a:p>
            <a:pPr lvl="1"/>
            <a:r>
              <a:rPr lang="en-US" dirty="0"/>
              <a:t>Provides a unified view of student progress</a:t>
            </a:r>
          </a:p>
          <a:p>
            <a:pPr lvl="1"/>
            <a:r>
              <a:rPr lang="en-US" dirty="0"/>
              <a:t>Keeps faculty in the loop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D71FC-7A58-4D7C-B418-46F320DC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75C98698-879E-4F05-A60B-6E64C106A27F}" type="datetime4">
              <a:rPr lang="en-US" altLang="en-US" smtClean="0"/>
              <a:t>November 6, 2020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25624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4711-93BC-436B-B14E-A9695170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Good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5A2DC-6C50-4340-BC2A-1D85EAC46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Forty-five other CCCs</a:t>
            </a:r>
          </a:p>
          <a:p>
            <a:r>
              <a:rPr lang="en-US" dirty="0"/>
              <a:t>Pasadena ‘17-’18: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502FF-4E8B-45E6-AAAD-1AEEFEB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5E43F044-EE2B-426F-9765-92BDDF71F022}" type="datetime4">
              <a:rPr lang="en-US" altLang="en-US" smtClean="0"/>
              <a:t>November 6, 2020</a:t>
            </a:fld>
            <a:endParaRPr lang="es-ES" altLang="en-US" dirty="0"/>
          </a:p>
        </p:txBody>
      </p:sp>
      <p:pic>
        <p:nvPicPr>
          <p:cNvPr id="6" name="Google Shape;302;p34" title="Chart">
            <a:extLst>
              <a:ext uri="{FF2B5EF4-FFF2-40B4-BE49-F238E27FC236}">
                <a16:creationId xmlns:a16="http://schemas.microsoft.com/office/drawing/2014/main" id="{C04297FC-8A1F-4A7B-8026-7CAB69DF50A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73710" y="3609958"/>
            <a:ext cx="5570290" cy="32480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45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ACF5225-E26C-4C9E-B9F7-E677BB731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SAC Tracking Items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DA3E5C8-3FCE-4F9F-AF14-2524DA9842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Flags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0B5422-6861-4CD9-9C26-6146443366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Attendance Concern</a:t>
            </a:r>
          </a:p>
          <a:p>
            <a:r>
              <a:rPr lang="en-US" dirty="0"/>
              <a:t>Academic Concern</a:t>
            </a:r>
          </a:p>
          <a:p>
            <a:r>
              <a:rPr lang="en-US" dirty="0"/>
              <a:t>Non-academic Concern</a:t>
            </a:r>
          </a:p>
          <a:p>
            <a:r>
              <a:rPr lang="en-US" dirty="0"/>
              <a:t>In Danger of Failing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AF8752C-3839-4B3D-977A-EE9EABD15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Referrals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300C989-AA68-417C-97B0-AE657A0EFC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Counseling</a:t>
            </a:r>
          </a:p>
          <a:p>
            <a:r>
              <a:rPr lang="en-US" dirty="0"/>
              <a:t>DSPS</a:t>
            </a:r>
          </a:p>
          <a:p>
            <a:r>
              <a:rPr lang="en-US" dirty="0"/>
              <a:t>Financial Aid</a:t>
            </a:r>
          </a:p>
          <a:p>
            <a:r>
              <a:rPr lang="en-US" dirty="0"/>
              <a:t>Health Center</a:t>
            </a:r>
          </a:p>
          <a:p>
            <a:r>
              <a:rPr lang="en-US" dirty="0"/>
              <a:t>Tutoring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EDCFD-C8D1-4A81-A306-DC78666C7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FD775A0F-8298-49D8-9C1E-FBE8A1B93C2A}" type="datetime4">
              <a:rPr lang="en-US" altLang="en-US" smtClean="0"/>
              <a:t>November 6, 2020</a:t>
            </a:fld>
            <a:endParaRPr lang="es-ES" altLang="en-US" dirty="0"/>
          </a:p>
        </p:txBody>
      </p:sp>
      <p:sp>
        <p:nvSpPr>
          <p:cNvPr id="9" name="Flowchart: Punched Tape 8">
            <a:extLst>
              <a:ext uri="{FF2B5EF4-FFF2-40B4-BE49-F238E27FC236}">
                <a16:creationId xmlns:a16="http://schemas.microsoft.com/office/drawing/2014/main" id="{60CD2929-8B82-4243-BD38-8472946A4906}"/>
              </a:ext>
            </a:extLst>
          </p:cNvPr>
          <p:cNvSpPr/>
          <p:nvPr/>
        </p:nvSpPr>
        <p:spPr>
          <a:xfrm>
            <a:off x="2685454" y="2478482"/>
            <a:ext cx="457200" cy="457200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Arrow: Bent 15">
            <a:extLst>
              <a:ext uri="{FF2B5EF4-FFF2-40B4-BE49-F238E27FC236}">
                <a16:creationId xmlns:a16="http://schemas.microsoft.com/office/drawing/2014/main" id="{44EEAE00-68BB-452A-928C-0684ADA769AB}"/>
              </a:ext>
            </a:extLst>
          </p:cNvPr>
          <p:cNvSpPr/>
          <p:nvPr/>
        </p:nvSpPr>
        <p:spPr>
          <a:xfrm>
            <a:off x="7173335" y="2432842"/>
            <a:ext cx="609951" cy="548480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4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B3623BA-C9B1-4458-B34A-7A55D980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Lift Students Up w/ Positive Feedback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8125A33-885D-485C-8842-528D35804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KUDOS</a:t>
            </a:r>
          </a:p>
          <a:p>
            <a:pPr lvl="1"/>
            <a:r>
              <a:rPr lang="en-US" dirty="0"/>
              <a:t>Keep up the good work!</a:t>
            </a:r>
          </a:p>
          <a:p>
            <a:pPr lvl="1"/>
            <a:r>
              <a:rPr lang="en-US" dirty="0"/>
              <a:t>Showing improvement!</a:t>
            </a:r>
          </a:p>
          <a:p>
            <a:pPr lvl="1"/>
            <a:r>
              <a:rPr lang="en-US" dirty="0"/>
              <a:t>Thank you!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6AAAD5D-B2D3-45A1-AEE0-3B8A6926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EF1AE7D6-20D0-4354-BB6B-9F96E99B3C40}" type="datetime4">
              <a:rPr lang="en-US" altLang="en-US" smtClean="0"/>
              <a:t>November 6, 2020</a:t>
            </a:fld>
            <a:endParaRPr lang="es-ES" altLang="en-US" dirty="0"/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5696297A-4CEA-4A8E-A983-9E07D22F296F}"/>
              </a:ext>
            </a:extLst>
          </p:cNvPr>
          <p:cNvSpPr/>
          <p:nvPr/>
        </p:nvSpPr>
        <p:spPr>
          <a:xfrm>
            <a:off x="2654710" y="2334035"/>
            <a:ext cx="486697" cy="457200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0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01EC-74AE-4D80-A46F-B9562036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none" strike="noStrike" dirty="0">
                <a:effectLst/>
              </a:rPr>
              <a:t>Top Five:  Most Raised Tracking Items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78F391E-D1A0-4793-A211-687757771D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025418"/>
              </p:ext>
            </p:extLst>
          </p:nvPr>
        </p:nvGraphicFramePr>
        <p:xfrm>
          <a:off x="1364877" y="2332982"/>
          <a:ext cx="6444394" cy="2901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2046">
                  <a:extLst>
                    <a:ext uri="{9D8B030D-6E8A-4147-A177-3AD203B41FA5}">
                      <a16:colId xmlns:a16="http://schemas.microsoft.com/office/drawing/2014/main" val="317619596"/>
                    </a:ext>
                  </a:extLst>
                </a:gridCol>
                <a:gridCol w="196936">
                  <a:extLst>
                    <a:ext uri="{9D8B030D-6E8A-4147-A177-3AD203B41FA5}">
                      <a16:colId xmlns:a16="http://schemas.microsoft.com/office/drawing/2014/main" val="745665201"/>
                    </a:ext>
                  </a:extLst>
                </a:gridCol>
                <a:gridCol w="2515412">
                  <a:extLst>
                    <a:ext uri="{9D8B030D-6E8A-4147-A177-3AD203B41FA5}">
                      <a16:colId xmlns:a16="http://schemas.microsoft.com/office/drawing/2014/main" val="1318799894"/>
                    </a:ext>
                  </a:extLst>
                </a:gridCol>
              </a:tblGrid>
              <a:tr h="4686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sng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Name</a:t>
                      </a:r>
                      <a:endParaRPr lang="en-US" sz="3600" b="1" i="0" u="sng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sng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# Raised</a:t>
                      </a:r>
                      <a:endParaRPr lang="en-US" sz="3600" b="1" i="0" u="sng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6759242"/>
                  </a:ext>
                </a:extLst>
              </a:tr>
              <a:tr h="468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Keep Up the Good Work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6316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13867"/>
                  </a:ext>
                </a:extLst>
              </a:tr>
              <a:tr h="468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Academic Concern (Credit)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2194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964424"/>
                  </a:ext>
                </a:extLst>
              </a:tr>
              <a:tr h="468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Tutoring Referral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695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724022"/>
                  </a:ext>
                </a:extLst>
              </a:tr>
              <a:tr h="468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Attendance Concern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600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03861"/>
                  </a:ext>
                </a:extLst>
              </a:tr>
              <a:tr h="468647"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Non-Academic Concern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342</a:t>
                      </a:r>
                      <a:endParaRPr lang="en-US" sz="2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34469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CC1D2E-AAF8-4052-83E2-9FC7E575E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98780003-866C-410F-971B-FAA997E104C3}" type="datetime4">
              <a:rPr lang="en-US" altLang="en-US" smtClean="0"/>
              <a:t>November 6, 2020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51547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A99E-719F-43B1-9355-1F3C63BA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Use Starfish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3D9B9-D042-4C59-9164-509AE000A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to progress surveys</a:t>
            </a:r>
          </a:p>
          <a:p>
            <a:r>
              <a:rPr lang="en-US" dirty="0"/>
              <a:t>Manually enter a flag / referral or kudo</a:t>
            </a:r>
          </a:p>
          <a:p>
            <a:r>
              <a:rPr lang="en-US" dirty="0"/>
              <a:t>Track when items are closed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984AF-306C-42D9-9F58-91E7ADE3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74B395B3-145A-467A-B569-DE9CA7768DDB}" type="datetime4">
              <a:rPr lang="en-US" altLang="en-US" smtClean="0"/>
              <a:t>November 6, 2020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2700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8A1D-1B7D-4C71-93B5-899F8457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193" y="618518"/>
            <a:ext cx="3880322" cy="1478570"/>
          </a:xfrm>
        </p:spPr>
        <p:txBody>
          <a:bodyPr/>
          <a:lstStyle/>
          <a:p>
            <a:r>
              <a:rPr lang="en-US" dirty="0"/>
              <a:t>For More Info. &amp; To Login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1D6FF-761F-4AE5-BB9D-08318A3AA4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9FEE37-06BA-43DA-B8BB-AC0DB16F46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F2F54-EBBA-4EAA-A48F-19168D31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36E44603-E3FE-48F0-9E31-018715823FF5}" type="datetime4">
              <a:rPr lang="en-US" altLang="en-US" smtClean="0"/>
              <a:t>November 6, 2020</a:t>
            </a:fld>
            <a:endParaRPr lang="es-E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E9B89B-C60E-4B17-B996-231163E81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715" y="405637"/>
            <a:ext cx="2705478" cy="54776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1F54BF-A6DB-4692-9BC2-4A41F5B4A5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809" y="2157410"/>
            <a:ext cx="2457793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4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SAC Technology">
      <a:dk1>
        <a:sysClr val="windowText" lastClr="000000"/>
      </a:dk1>
      <a:lt1>
        <a:sysClr val="window" lastClr="FFFFFF"/>
      </a:lt1>
      <a:dk2>
        <a:srgbClr val="8D1E14"/>
      </a:dk2>
      <a:lt2>
        <a:srgbClr val="A5A5A5"/>
      </a:lt2>
      <a:accent1>
        <a:srgbClr val="E9B758"/>
      </a:accent1>
      <a:accent2>
        <a:srgbClr val="A5A5A5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A5A5A5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HNYXMCCMVK3K-743504103-202</_dlc_DocId>
    <_dlc_DocIdUrl xmlns="431189f8-a51b-453f-9f0c-3a0b3b65b12f">
      <Url>https://sac.edu/President/AcademicSenate/_layouts/15/DocIdRedir.aspx?ID=HNYXMCCMVK3K-743504103-202</Url>
      <Description>HNYXMCCMVK3K-743504103-202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ADB4C0DF3A844A4BBD864BA281FAD" ma:contentTypeVersion="1" ma:contentTypeDescription="Create a new document." ma:contentTypeScope="" ma:versionID="c916b72c6e6ad54f1b2256709559a4fd">
  <xsd:schema xmlns:xsd="http://www.w3.org/2001/XMLSchema" xmlns:xs="http://www.w3.org/2001/XMLSchema" xmlns:p="http://schemas.microsoft.com/office/2006/metadata/properties" xmlns:ns2="431189f8-a51b-453f-9f0c-3a0b3b65b12f" targetNamespace="http://schemas.microsoft.com/office/2006/metadata/properties" ma:root="true" ma:fieldsID="b96c214a694ffaf4954aeac313948b30" ns2:_=""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4C599F2-67A4-4BDA-8169-C15EE3A608C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ABC5DD9-41C3-4948-B677-B527CB9915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AFCFBE-B466-40E4-969C-4052664C2555}"/>
</file>

<file path=customXml/itemProps4.xml><?xml version="1.0" encoding="utf-8"?>
<ds:datastoreItem xmlns:ds="http://schemas.openxmlformats.org/officeDocument/2006/customXml" ds:itemID="{DFC2A65E-90ED-479B-BFBD-701E40690F82}"/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162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Tw Cen MT</vt:lpstr>
      <vt:lpstr>Wingdings</vt:lpstr>
      <vt:lpstr>Circuit</vt:lpstr>
      <vt:lpstr>STARFISH for FACULTY</vt:lpstr>
      <vt:lpstr>What is Starfish?</vt:lpstr>
      <vt:lpstr>In Good Company</vt:lpstr>
      <vt:lpstr>SAC Tracking Items</vt:lpstr>
      <vt:lpstr>Lift Students Up w/ Positive Feedback</vt:lpstr>
      <vt:lpstr>Top Five:  Most Raised Tracking Items</vt:lpstr>
      <vt:lpstr>Ways to Use Starfish</vt:lpstr>
      <vt:lpstr>For More Info. &amp; To Login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COLLEAGUE  SELF-SEVICE</dc:title>
  <dc:creator>Steffens, John</dc:creator>
  <cp:lastModifiedBy>Steffens, John</cp:lastModifiedBy>
  <cp:revision>49</cp:revision>
  <cp:lastPrinted>2020-02-12T01:09:38Z</cp:lastPrinted>
  <dcterms:created xsi:type="dcterms:W3CDTF">2019-10-30T18:29:46Z</dcterms:created>
  <dcterms:modified xsi:type="dcterms:W3CDTF">2020-11-06T23:09:10Z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0x010100F90ADB4C0DF3A844A4BBD864BA281FAD</vt:lpwstr>
  </property>
  <property fmtid="{D5CDD505-2E9C-101B-9397-08002B2CF9AE}" pid="3" name="_dlc_DocIdItemGuid">
    <vt:lpwstr>f2c93e7b-1930-4021-b3f2-6171a5f5f1b5</vt:lpwstr>
  </property>
</Properties>
</file>